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89" r:id="rId4"/>
    <p:sldId id="25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3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9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C096-3BD0-4D82-B7AC-1A74BEC76069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5618-E313-4EA2-A0F0-9DB1F185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86" y="98446"/>
            <a:ext cx="8881477" cy="666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“Whatever you do, work at it with all your heart, as working for the Lord, not for human masters.”</a:t>
            </a:r>
            <a:r>
              <a:rPr lang="en-US" dirty="0"/>
              <a:t> </a:t>
            </a:r>
            <a:r>
              <a:rPr lang="en-US" sz="2800" dirty="0"/>
              <a:t>(Col.3:23)</a:t>
            </a:r>
            <a:endParaRPr lang="en-IE" sz="2800" dirty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US" i="1" dirty="0"/>
              <a:t>“May the favor of the Lord our God rest on us; establish the work of our hands for us— yes, establish the work of our hands.”</a:t>
            </a:r>
            <a:r>
              <a:rPr lang="en-US" dirty="0"/>
              <a:t> </a:t>
            </a:r>
            <a:r>
              <a:rPr lang="en-US" sz="2800" dirty="0"/>
              <a:t>(Ps.90:17)</a:t>
            </a:r>
            <a:endParaRPr lang="en-IE" sz="2800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6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5904656" cy="2160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‘…bringing </a:t>
            </a:r>
            <a:r>
              <a:rPr lang="en-GB" dirty="0"/>
              <a:t>fulfilment to the worker, benefit to the community, and glory to God.’ </a:t>
            </a:r>
            <a:endParaRPr lang="en-GB" dirty="0" smtClean="0"/>
          </a:p>
          <a:p>
            <a:pPr marL="0" indent="0" algn="ctr">
              <a:buNone/>
            </a:pPr>
            <a:r>
              <a:rPr lang="en-GB" sz="2400" dirty="0" smtClean="0"/>
              <a:t>[</a:t>
            </a:r>
            <a:r>
              <a:rPr lang="en-GB" sz="2400" dirty="0"/>
              <a:t>John </a:t>
            </a:r>
            <a:r>
              <a:rPr lang="en-GB" sz="2400" dirty="0" smtClean="0"/>
              <a:t>Stott: </a:t>
            </a:r>
            <a:r>
              <a:rPr lang="en-GB" sz="2400" i="1" dirty="0"/>
              <a:t>Issues Facing Christians </a:t>
            </a:r>
            <a:r>
              <a:rPr lang="en-GB" sz="2400" i="1" dirty="0" smtClean="0"/>
              <a:t>Today</a:t>
            </a:r>
            <a:r>
              <a:rPr lang="en-GB" sz="2400" dirty="0" smtClean="0"/>
              <a:t>]</a:t>
            </a:r>
          </a:p>
          <a:p>
            <a:pPr marL="0" indent="0" algn="ctr">
              <a:buNone/>
            </a:pPr>
            <a:endParaRPr lang="en-IE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D:\Users\Henry\My Pictures\Sermon Illustrations\John Stot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57" y="1521993"/>
            <a:ext cx="1974659" cy="186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3789040"/>
            <a:ext cx="69127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‘…shine as stars in the universe as you hold out the word of life.’</a:t>
            </a:r>
            <a:r>
              <a:rPr lang="en-GB" sz="3200" dirty="0"/>
              <a:t> </a:t>
            </a:r>
            <a:endParaRPr lang="en-GB" sz="3200" dirty="0" smtClean="0"/>
          </a:p>
          <a:p>
            <a:pPr algn="ctr"/>
            <a:r>
              <a:rPr lang="en-GB" sz="2800" dirty="0" smtClean="0"/>
              <a:t>(</a:t>
            </a:r>
            <a:r>
              <a:rPr lang="en-GB" sz="2800" dirty="0"/>
              <a:t>Phil. 2:15,16)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676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“Then the </a:t>
            </a:r>
            <a:r>
              <a:rPr lang="en-US" i="1" cap="small" dirty="0"/>
              <a:t>Lord</a:t>
            </a:r>
            <a:r>
              <a:rPr lang="en-US" i="1" dirty="0"/>
              <a:t> said to Jacob, ‘Go back to the land of your fathers and to your relatives, and I will be with you.’”</a:t>
            </a:r>
            <a:r>
              <a:rPr lang="en-US" dirty="0"/>
              <a:t> </a:t>
            </a:r>
            <a:r>
              <a:rPr lang="en-US" sz="2800" dirty="0"/>
              <a:t>(Gen.31:3) </a:t>
            </a:r>
            <a:endParaRPr lang="en-US" sz="2800" dirty="0" smtClean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US" i="1" dirty="0"/>
              <a:t>“I am the God of Bethel, where you anointed a pillar and where you made a vow to me. Now leave this land at once and go back to your native land.” </a:t>
            </a:r>
            <a:r>
              <a:rPr lang="en-US" sz="2800" dirty="0"/>
              <a:t>(Gen.31:13)</a:t>
            </a:r>
            <a:endParaRPr lang="en-IE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7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340768"/>
            <a:ext cx="7416824" cy="4525963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What is my own </a:t>
            </a:r>
            <a:r>
              <a:rPr lang="en-GB" sz="2800" dirty="0" smtClean="0"/>
              <a:t>desire?</a:t>
            </a:r>
            <a:endParaRPr lang="en-IE" sz="2800" dirty="0"/>
          </a:p>
          <a:p>
            <a:pPr lvl="0"/>
            <a:r>
              <a:rPr lang="en-GB" sz="2800" dirty="0"/>
              <a:t>Have my circumstances </a:t>
            </a:r>
            <a:r>
              <a:rPr lang="en-GB" sz="2800" dirty="0" smtClean="0"/>
              <a:t>changed?</a:t>
            </a:r>
            <a:endParaRPr lang="en-IE" sz="2800" dirty="0"/>
          </a:p>
          <a:p>
            <a:pPr lvl="0"/>
            <a:r>
              <a:rPr lang="en-GB" sz="2800" dirty="0"/>
              <a:t>What is the advice of my family and other </a:t>
            </a:r>
            <a:r>
              <a:rPr lang="en-GB" sz="2800" dirty="0" smtClean="0"/>
              <a:t>  	mature Christians?</a:t>
            </a:r>
            <a:endParaRPr lang="en-IE" sz="2800" dirty="0"/>
          </a:p>
          <a:p>
            <a:pPr lvl="0"/>
            <a:r>
              <a:rPr lang="en-GB" sz="2800" dirty="0"/>
              <a:t>Is it in accordance with God’s Word</a:t>
            </a:r>
            <a:r>
              <a:rPr lang="en-GB" dirty="0"/>
              <a:t>?</a:t>
            </a:r>
            <a:endParaRPr lang="en-I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“Jacob deceived Laban the </a:t>
            </a:r>
            <a:r>
              <a:rPr lang="en-US" i="1" dirty="0" err="1"/>
              <a:t>Aramean</a:t>
            </a:r>
            <a:r>
              <a:rPr lang="en-US" i="1" dirty="0"/>
              <a:t> by not telling him he was running away. So he fled with all he had, crossed the Euphrates River, and headed for the hill country of Gilead.” </a:t>
            </a:r>
            <a:r>
              <a:rPr lang="en-US" sz="2800" dirty="0"/>
              <a:t>(Gen.31:20,21) </a:t>
            </a:r>
            <a:endParaRPr lang="en-IE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4168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“God is faithful; he will not let you be tested beyond what you can bear. But when you are tested, he will also provide a way out so that you can endure it.”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sz="2800" dirty="0" smtClean="0"/>
              <a:t>(</a:t>
            </a:r>
            <a:r>
              <a:rPr lang="en-US" sz="2800" dirty="0"/>
              <a:t>1 Cor.10:13) </a:t>
            </a:r>
            <a:endParaRPr lang="en-IE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8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“I was afraid, because I thought you would take your daughters away from me by force.”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sz="2800" dirty="0" smtClean="0"/>
              <a:t>(</a:t>
            </a:r>
            <a:r>
              <a:rPr lang="en-US" sz="2800" dirty="0"/>
              <a:t>Gen.31:31)</a:t>
            </a:r>
            <a:endParaRPr lang="en-IE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/>
              <a:t>“Cast all your anxiety on him because he cares for you.” </a:t>
            </a:r>
            <a:r>
              <a:rPr lang="en-US" sz="2800" dirty="0"/>
              <a:t>(1 Pet.5:7</a:t>
            </a:r>
            <a:r>
              <a:rPr lang="en-US" sz="2800" dirty="0" smtClean="0"/>
              <a:t>)</a:t>
            </a:r>
          </a:p>
          <a:p>
            <a:pPr marL="0" indent="0" algn="ctr">
              <a:buNone/>
            </a:pPr>
            <a:endParaRPr lang="en-IE" sz="2800" dirty="0"/>
          </a:p>
          <a:p>
            <a:pPr marL="0" indent="0" algn="ctr">
              <a:buNone/>
            </a:pPr>
            <a:r>
              <a:rPr lang="en-US" sz="2800" i="1" dirty="0"/>
              <a:t>“Never will I leave you; never will I forsake you.” </a:t>
            </a:r>
            <a:r>
              <a:rPr lang="en-US" sz="2800" i="1" dirty="0" smtClean="0"/>
              <a:t> </a:t>
            </a:r>
          </a:p>
          <a:p>
            <a:pPr marL="0" indent="0" algn="ctr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Heb.13:5) </a:t>
            </a:r>
            <a:endParaRPr lang="en-US" sz="2800" dirty="0" smtClean="0"/>
          </a:p>
          <a:p>
            <a:pPr marL="0" indent="0" algn="ctr">
              <a:buNone/>
            </a:pPr>
            <a:endParaRPr lang="en-IE" sz="2800" dirty="0"/>
          </a:p>
          <a:p>
            <a:pPr marL="0" indent="0" algn="ctr">
              <a:buNone/>
            </a:pPr>
            <a:r>
              <a:rPr lang="en-US" sz="2800" i="1" dirty="0"/>
              <a:t>“ There is no fear in love. But perfect love drives out fear.” </a:t>
            </a:r>
            <a:r>
              <a:rPr lang="en-US" sz="2800" dirty="0"/>
              <a:t>(1 John 4:18)</a:t>
            </a:r>
            <a:endParaRPr lang="en-IE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Conclusion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340769"/>
            <a:ext cx="4824536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‘We </a:t>
            </a:r>
            <a:r>
              <a:rPr lang="en-US" sz="2800" dirty="0"/>
              <a:t>are not necessarily doubting that God will do the best for us; we are wondering how painful the best will turn out to be.’ </a:t>
            </a:r>
            <a:r>
              <a:rPr lang="en-US" sz="2800" dirty="0" smtClean="0"/>
              <a:t>   </a:t>
            </a:r>
            <a:r>
              <a:rPr lang="en-US" sz="2400" dirty="0" smtClean="0"/>
              <a:t>C.S</a:t>
            </a:r>
            <a:r>
              <a:rPr lang="en-US" sz="2400" dirty="0"/>
              <a:t>. </a:t>
            </a:r>
            <a:r>
              <a:rPr lang="en-US" sz="2400" dirty="0" smtClean="0"/>
              <a:t>Lewis </a:t>
            </a:r>
          </a:p>
          <a:p>
            <a:pPr marL="0" indent="0" algn="ctr">
              <a:buNone/>
            </a:pPr>
            <a:endParaRPr lang="en-IE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D:\Users\Henry\My Pictures\Sermon Illustrations\CS Lew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2776"/>
            <a:ext cx="151080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005064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002060"/>
                </a:solidFill>
              </a:rPr>
              <a:t>“You are my Lord; apart from you I have no good thing. …I keep my eyes always on the </a:t>
            </a:r>
            <a:r>
              <a:rPr lang="en-US" sz="2800" i="1" cap="small" dirty="0">
                <a:solidFill>
                  <a:srgbClr val="002060"/>
                </a:solidFill>
              </a:rPr>
              <a:t>Lord</a:t>
            </a:r>
            <a:r>
              <a:rPr lang="en-US" sz="2800" i="1" dirty="0">
                <a:solidFill>
                  <a:srgbClr val="002060"/>
                </a:solidFill>
              </a:rPr>
              <a:t>. With him at my right hand, I will not be shaken.”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(Psalms 16:2,8)</a:t>
            </a:r>
            <a:endParaRPr lang="en-IE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Great Escape’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dirty="0" smtClean="0"/>
              <a:t>[Genesis 30:25-43; 31:1-55]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7200800" cy="4248472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GB" sz="2800" i="1" dirty="0">
                <a:solidFill>
                  <a:schemeClr val="tx1"/>
                </a:solidFill>
              </a:rPr>
              <a:t>I am with you and will watch over you wherever you go, and I will bring you back to this land. I will not leave you until I have done what I have promised you.”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…</a:t>
            </a:r>
            <a:r>
              <a:rPr lang="en-GB" sz="2800" i="1" dirty="0" smtClean="0">
                <a:solidFill>
                  <a:schemeClr val="tx1"/>
                </a:solidFill>
              </a:rPr>
              <a:t>“</a:t>
            </a:r>
            <a:r>
              <a:rPr lang="en-GB" sz="2800" i="1" dirty="0">
                <a:solidFill>
                  <a:schemeClr val="tx1"/>
                </a:solidFill>
              </a:rPr>
              <a:t>How awesome is this place! This is none other than the house of God.”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(</a:t>
            </a:r>
            <a:r>
              <a:rPr lang="en-GB" sz="2800" dirty="0" smtClean="0">
                <a:solidFill>
                  <a:schemeClr val="tx1"/>
                </a:solidFill>
              </a:rPr>
              <a:t>Gen.28:15,17</a:t>
            </a:r>
            <a:r>
              <a:rPr lang="en-GB" sz="2800" dirty="0">
                <a:solidFill>
                  <a:schemeClr val="tx1"/>
                </a:solidFill>
              </a:rPr>
              <a:t>) 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1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207424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Discipleship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6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Discipleship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“You know that I’ve worked for your father with all my strength,</a:t>
            </a:r>
            <a:r>
              <a:rPr lang="en-US" i="1" baseline="30000" dirty="0"/>
              <a:t> </a:t>
            </a:r>
            <a:r>
              <a:rPr lang="en-US" i="1" dirty="0"/>
              <a:t>yet your father has cheated me by changing my wages ten times.”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(</a:t>
            </a:r>
            <a:r>
              <a:rPr lang="en-US" sz="2800" dirty="0"/>
              <a:t>Gen.31:6,7) 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Discipleship</a:t>
            </a:r>
            <a:endParaRPr lang="en-US" sz="32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i="1" dirty="0" smtClean="0"/>
              <a:t>The </a:t>
            </a:r>
            <a:r>
              <a:rPr lang="en-GB" i="1" u="sng" dirty="0"/>
              <a:t>God</a:t>
            </a:r>
            <a:r>
              <a:rPr lang="en-GB" i="1" dirty="0"/>
              <a:t> of my father has been with me… </a:t>
            </a:r>
            <a:r>
              <a:rPr lang="en-US" i="1" u="sng" dirty="0"/>
              <a:t>God</a:t>
            </a:r>
            <a:r>
              <a:rPr lang="en-US" i="1" dirty="0"/>
              <a:t> has not allowed him to harm me... </a:t>
            </a:r>
            <a:r>
              <a:rPr lang="en-US" i="1" u="sng" dirty="0"/>
              <a:t>God</a:t>
            </a:r>
            <a:r>
              <a:rPr lang="en-US" i="1" dirty="0"/>
              <a:t> has taken away your father’s livestock and has given them to me</a:t>
            </a:r>
            <a:r>
              <a:rPr lang="en-US" i="1" dirty="0" smtClean="0"/>
              <a:t>.</a:t>
            </a:r>
            <a:r>
              <a:rPr lang="en-US" dirty="0" smtClean="0"/>
              <a:t> 		(Gen.31</a:t>
            </a:r>
            <a:r>
              <a:rPr lang="en-US" dirty="0"/>
              <a:t>:5,7,9) </a:t>
            </a:r>
            <a:endParaRPr lang="en-US" dirty="0" smtClean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GB" i="1" dirty="0" smtClean="0"/>
              <a:t>If </a:t>
            </a:r>
            <a:r>
              <a:rPr lang="en-GB" i="1" dirty="0"/>
              <a:t>the </a:t>
            </a:r>
            <a:r>
              <a:rPr lang="en-GB" i="1" u="sng" dirty="0"/>
              <a:t>God of my father</a:t>
            </a:r>
            <a:r>
              <a:rPr lang="en-GB" i="1" dirty="0"/>
              <a:t>, the God of Abraham and the 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of Isaac, </a:t>
            </a:r>
            <a:r>
              <a:rPr lang="en-GB" i="1" dirty="0"/>
              <a:t>had not been with me, you would surely have sent me away empty-handed. But </a:t>
            </a:r>
            <a:r>
              <a:rPr lang="en-GB" i="1" u="sng" dirty="0"/>
              <a:t>God</a:t>
            </a:r>
            <a:r>
              <a:rPr lang="en-GB" i="1" dirty="0"/>
              <a:t> has seen my hardship and the toil of my hands, and last night he rebuked you</a:t>
            </a:r>
            <a:r>
              <a:rPr lang="en-GB" i="1" dirty="0" smtClean="0"/>
              <a:t>. </a:t>
            </a:r>
            <a:r>
              <a:rPr lang="en-GB" dirty="0" smtClean="0"/>
              <a:t>(</a:t>
            </a:r>
            <a:r>
              <a:rPr lang="en-GB" dirty="0"/>
              <a:t>Gen.31:42)</a:t>
            </a:r>
            <a:endParaRPr lang="en-IE" dirty="0"/>
          </a:p>
          <a:p>
            <a:pPr marL="0" indent="0" algn="ctr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Discipleship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“You intended to harm me, but God intended it for good.”</a:t>
            </a:r>
            <a:r>
              <a:rPr lang="en-US" dirty="0"/>
              <a:t> </a:t>
            </a:r>
            <a:r>
              <a:rPr lang="en-US" sz="2800" dirty="0"/>
              <a:t>(Gen.50:20) </a:t>
            </a:r>
            <a:endParaRPr lang="en-IE" sz="2800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“</a:t>
            </a:r>
            <a:r>
              <a:rPr lang="en-US" i="1" dirty="0"/>
              <a:t>I say to the </a:t>
            </a:r>
            <a:r>
              <a:rPr lang="en-US" i="1" cap="small" dirty="0"/>
              <a:t>Lord</a:t>
            </a:r>
            <a:r>
              <a:rPr lang="en-US" i="1" dirty="0"/>
              <a:t>, ‘You are my Lord; apart from you I have no good thing.’ …I keep my eyes always on the </a:t>
            </a:r>
            <a:r>
              <a:rPr lang="en-US" i="1" cap="small" dirty="0"/>
              <a:t>Lord</a:t>
            </a:r>
            <a:r>
              <a:rPr lang="en-US" i="1" dirty="0"/>
              <a:t>. With him at my right hand, I will not be shaken.”</a:t>
            </a:r>
            <a:r>
              <a:rPr lang="en-US" dirty="0"/>
              <a:t> </a:t>
            </a:r>
            <a:r>
              <a:rPr lang="en-US" sz="2800" dirty="0"/>
              <a:t>(Psalms 16:2,8)</a:t>
            </a:r>
            <a:endParaRPr lang="en-IE" sz="2800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Discipleship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648072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‘The Spirit of God takes the Word of God to make the children of God into the image of God.’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					</a:t>
            </a:r>
            <a:r>
              <a:rPr lang="en-GB" sz="2800" dirty="0" smtClean="0"/>
              <a:t>(Anon)</a:t>
            </a:r>
            <a:endParaRPr lang="en-IE" sz="2800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/>
              <a:t>“This was my situation: The heat consumed me in the daytime and the cold at night, and sleep fled from my eyes… I worked for you fourteen years for your two daughters and six years for your flocks, and you changed my wages ten times.”</a:t>
            </a:r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r>
              <a:rPr lang="en-GB" sz="2800" dirty="0" smtClean="0"/>
              <a:t>(</a:t>
            </a:r>
            <a:r>
              <a:rPr lang="en-GB" sz="2800" dirty="0"/>
              <a:t>Gen.31:40, 41) </a:t>
            </a:r>
            <a:endParaRPr lang="en-IE" sz="2800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0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–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i="1" dirty="0" smtClean="0"/>
              <a:t>“</a:t>
            </a:r>
            <a:r>
              <a:rPr lang="en-GB" i="1" dirty="0"/>
              <a:t>God has not allowed him to harm me.</a:t>
            </a:r>
            <a:r>
              <a:rPr lang="en-GB" i="1" baseline="30000" dirty="0"/>
              <a:t> </a:t>
            </a:r>
            <a:r>
              <a:rPr lang="en-GB" i="1" dirty="0"/>
              <a:t>If he said, ‘The speckled ones will be your wages,’ then all the flocks gave birth to speckled young; and if he said, ‘The streaked ones will be your wages,’ then all the flocks bore streaked young. So God has taken away [Laban’s] livestock and has given them to me.”</a:t>
            </a:r>
            <a:r>
              <a:rPr lang="en-GB" dirty="0"/>
              <a:t> </a:t>
            </a:r>
            <a:endParaRPr lang="en-GB" dirty="0" smtClean="0"/>
          </a:p>
          <a:p>
            <a:pPr marL="0" indent="0" algn="ctr">
              <a:buNone/>
            </a:pPr>
            <a:r>
              <a:rPr lang="en-GB" sz="2800" dirty="0" smtClean="0"/>
              <a:t>(</a:t>
            </a:r>
            <a:r>
              <a:rPr lang="en-GB" sz="2800" dirty="0"/>
              <a:t>Gen.31:7-9) </a:t>
            </a:r>
            <a:endParaRPr lang="en-IE" sz="2800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781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‘The Great Escape’  [Genesis 30:25-43; 31:1-55]</vt:lpstr>
      <vt:lpstr>  (1) Discipleship   (2) Work   (3) Motivation</vt:lpstr>
      <vt:lpstr>Jacob – (1) Discipleship</vt:lpstr>
      <vt:lpstr>Jacob – (1) Discipleship</vt:lpstr>
      <vt:lpstr>Jacob – (1) Discipleship</vt:lpstr>
      <vt:lpstr>Jacob – (1) Discipleship</vt:lpstr>
      <vt:lpstr>Jacob – (2) Work</vt:lpstr>
      <vt:lpstr>Jacob – (2) Work</vt:lpstr>
      <vt:lpstr>Jacob – (2) Work</vt:lpstr>
      <vt:lpstr>Jacob – (2) Work</vt:lpstr>
      <vt:lpstr>Jacob – (3) Motivation</vt:lpstr>
      <vt:lpstr>Jacob – (3) Motivation</vt:lpstr>
      <vt:lpstr>Jacob – (3) Motivation</vt:lpstr>
      <vt:lpstr>Jacob – (3) Motivation</vt:lpstr>
      <vt:lpstr>Jacob – (3) Motivation</vt:lpstr>
      <vt:lpstr>Jacob – (3) Motivation</vt:lpstr>
      <vt:lpstr>Jacob –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 in Disguise  Genesis 27:1-46; 28:1-9</dc:title>
  <dc:creator>Henry Craig</dc:creator>
  <cp:lastModifiedBy>Henry Craig</cp:lastModifiedBy>
  <cp:revision>21</cp:revision>
  <dcterms:created xsi:type="dcterms:W3CDTF">2016-04-09T13:33:40Z</dcterms:created>
  <dcterms:modified xsi:type="dcterms:W3CDTF">2016-05-14T10:04:24Z</dcterms:modified>
</cp:coreProperties>
</file>