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8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9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6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5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60CC-3A0D-4E6A-AF3D-3F2D0E4A315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92BE-202C-42C2-8931-0F19AACA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48872" cy="187220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My Father’s House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					</a:t>
            </a:r>
            <a:r>
              <a:rPr lang="en-US" sz="3200" dirty="0" smtClean="0"/>
              <a:t>John 2:12-25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88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615826"/>
            <a:ext cx="3528392" cy="7969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Dome of the Rock</a:t>
            </a:r>
            <a:endParaRPr lang="en-US" sz="2800" b="1" dirty="0"/>
          </a:p>
        </p:txBody>
      </p:sp>
      <p:pic>
        <p:nvPicPr>
          <p:cNvPr id="5122" name="Picture 2" descr="D:\Users\Henry\My Pictures\Sermon Illustrations\Dome of the Rock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6" y="1268760"/>
            <a:ext cx="7540080" cy="50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23528" y="549275"/>
            <a:ext cx="8640960" cy="50399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i="1" dirty="0" smtClean="0"/>
              <a:t>I </a:t>
            </a:r>
            <a:r>
              <a:rPr lang="en-US" i="1" dirty="0"/>
              <a:t>am the way and the truth and the life. No one comes to the father except through </a:t>
            </a:r>
            <a:r>
              <a:rPr lang="en-US" i="1" dirty="0" smtClean="0"/>
              <a:t>me.</a:t>
            </a:r>
            <a:r>
              <a:rPr lang="en-US" dirty="0" smtClean="0"/>
              <a:t> </a:t>
            </a:r>
            <a:r>
              <a:rPr lang="en-US" sz="2600" u="sng" dirty="0" smtClean="0"/>
              <a:t>John.14:6</a:t>
            </a:r>
          </a:p>
          <a:p>
            <a:pPr lvl="0"/>
            <a:endParaRPr lang="en-US" sz="2600" i="1" dirty="0"/>
          </a:p>
          <a:p>
            <a:pPr lvl="0"/>
            <a:r>
              <a:rPr lang="en-US" i="1" dirty="0" smtClean="0"/>
              <a:t>My </a:t>
            </a:r>
            <a:r>
              <a:rPr lang="en-US" i="1" dirty="0"/>
              <a:t>sheep listen to my voice; I know them, and they follow me. I give them eternal life, and they shall never perish. </a:t>
            </a:r>
            <a:r>
              <a:rPr lang="en-US" i="1" dirty="0" smtClean="0"/>
              <a:t>					</a:t>
            </a:r>
            <a:r>
              <a:rPr lang="en-US" sz="2600" u="sng" dirty="0" smtClean="0"/>
              <a:t>John 10:27,28</a:t>
            </a:r>
          </a:p>
          <a:p>
            <a:pPr lvl="0"/>
            <a:endParaRPr lang="en-US" sz="2600" dirty="0"/>
          </a:p>
          <a:p>
            <a:pPr lvl="0"/>
            <a:r>
              <a:rPr lang="en-US" i="1" dirty="0"/>
              <a:t>Whoever comes to me I will never drive away.</a:t>
            </a:r>
            <a:r>
              <a:rPr lang="en-US" dirty="0"/>
              <a:t> </a:t>
            </a:r>
            <a:r>
              <a:rPr lang="en-US" dirty="0" smtClean="0"/>
              <a:t>          							</a:t>
            </a:r>
            <a:r>
              <a:rPr lang="en-US" sz="2600" u="sng" dirty="0" smtClean="0"/>
              <a:t>John </a:t>
            </a:r>
            <a:r>
              <a:rPr lang="en-US" sz="2600" u="sng" dirty="0"/>
              <a:t>6:37</a:t>
            </a:r>
          </a:p>
          <a:p>
            <a:pPr lvl="0"/>
            <a:r>
              <a:rPr lang="en-US" i="1" dirty="0"/>
              <a:t>Whoever believes in the Son has eternal life.</a:t>
            </a:r>
            <a:r>
              <a:rPr lang="en-US" dirty="0"/>
              <a:t> </a:t>
            </a:r>
            <a:r>
              <a:rPr lang="en-US" sz="2600" u="sng" dirty="0"/>
              <a:t>John.3:36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i="1" dirty="0"/>
              <a:t>Apart from me you can do nothing</a:t>
            </a:r>
            <a:r>
              <a:rPr lang="en-US" dirty="0"/>
              <a:t>. </a:t>
            </a:r>
            <a:r>
              <a:rPr lang="en-US" dirty="0" smtClean="0"/>
              <a:t>	</a:t>
            </a:r>
            <a:r>
              <a:rPr lang="en-US" sz="2600" u="sng" dirty="0" smtClean="0"/>
              <a:t>John.15:5</a:t>
            </a:r>
            <a:endParaRPr lang="en-US" sz="2600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4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4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4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4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Herod’s Temple</a:t>
            </a:r>
            <a:endParaRPr lang="en-US" dirty="0"/>
          </a:p>
        </p:txBody>
      </p:sp>
      <p:pic>
        <p:nvPicPr>
          <p:cNvPr id="1026" name="Picture 2" descr="D:\Users\Henry\My Pictures\Sermon Illustrations\Herod's 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44962" cy="50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4989" y="5751093"/>
            <a:ext cx="390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Herod’s Temple (model reconstruction)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5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336" y="5697513"/>
            <a:ext cx="4464496" cy="72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Tabernacle in the Desert</a:t>
            </a:r>
            <a:endParaRPr lang="en-US" sz="2400" dirty="0"/>
          </a:p>
        </p:txBody>
      </p:sp>
      <p:pic>
        <p:nvPicPr>
          <p:cNvPr id="2050" name="Picture 2" descr="D:\Users\Henry\My Pictures\Sermon Illustrations\Taber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1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Henry\My Pictures\Sermon Illustrations\Solomon's 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208912" cy="5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4824536" cy="504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Solomon’s Temple cutaway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70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Henry\My Pictures\Sermon Illustrations\Herod's Temple pl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381"/>
            <a:ext cx="4032448" cy="576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404664"/>
            <a:ext cx="3672408" cy="360040"/>
          </a:xfrm>
        </p:spPr>
        <p:txBody>
          <a:bodyPr>
            <a:noAutofit/>
          </a:bodyPr>
          <a:lstStyle/>
          <a:p>
            <a:r>
              <a:rPr lang="en-US" sz="2000" dirty="0" smtClean="0"/>
              <a:t>Herod’s Temple [plan view]</a:t>
            </a:r>
            <a:endParaRPr lang="en-US" sz="2000" dirty="0"/>
          </a:p>
        </p:txBody>
      </p:sp>
      <p:pic>
        <p:nvPicPr>
          <p:cNvPr id="1026" name="Picture 2" descr="D:\Users\Henry\My Pictures\Sermon Illustrations\Herod's Te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17" y="2708920"/>
            <a:ext cx="3261655" cy="215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These are written that you may believe that Jesus is the Messiah, the Son of God, and that by believing you may have life in his name.</a:t>
            </a:r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sz="2800" dirty="0" smtClean="0"/>
              <a:t>John 20:31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5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He </a:t>
            </a:r>
            <a:r>
              <a:rPr lang="en-US" dirty="0"/>
              <a:t>“becomes the focal point of the manifestation of God to man, the living abode of God on earth, the fulfillment of all the temple meant, and the </a:t>
            </a:r>
            <a:r>
              <a:rPr lang="en-US" dirty="0" err="1"/>
              <a:t>centre</a:t>
            </a:r>
            <a:r>
              <a:rPr lang="en-US" dirty="0"/>
              <a:t> of all true worship.” </a:t>
            </a: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400" i="1" dirty="0" smtClean="0"/>
              <a:t>		The </a:t>
            </a:r>
            <a:r>
              <a:rPr lang="en-US" sz="2400" i="1" dirty="0"/>
              <a:t>Gospel According to </a:t>
            </a:r>
            <a:r>
              <a:rPr lang="en-US" sz="2400" i="1" dirty="0" smtClean="0"/>
              <a:t>John 	</a:t>
            </a:r>
            <a:r>
              <a:rPr lang="en-US" sz="2400" dirty="0" smtClean="0"/>
              <a:t>D.A</a:t>
            </a:r>
            <a:r>
              <a:rPr lang="en-US" sz="2400" dirty="0"/>
              <a:t>. </a:t>
            </a:r>
            <a:r>
              <a:rPr lang="en-US" sz="2400" dirty="0" smtClean="0"/>
              <a:t>Carson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u="sng" dirty="0" smtClean="0"/>
              <a:t>Hebrews 10</a:t>
            </a:r>
          </a:p>
          <a:p>
            <a:pPr marL="0" indent="0">
              <a:buNone/>
            </a:pPr>
            <a:endParaRPr lang="en-US" i="1" baseline="30000" dirty="0"/>
          </a:p>
          <a:p>
            <a:pPr marL="0" indent="0" algn="ctr">
              <a:buNone/>
            </a:pPr>
            <a:r>
              <a:rPr lang="en-US" i="1" baseline="30000" dirty="0" smtClean="0"/>
              <a:t>4</a:t>
            </a:r>
            <a:r>
              <a:rPr lang="en-US" i="1" baseline="30000" dirty="0"/>
              <a:t> </a:t>
            </a:r>
            <a:r>
              <a:rPr lang="en-US" i="1" dirty="0"/>
              <a:t>It </a:t>
            </a:r>
            <a:r>
              <a:rPr lang="en-US" i="1" dirty="0" smtClean="0"/>
              <a:t>is </a:t>
            </a:r>
            <a:r>
              <a:rPr lang="en-US" i="1" dirty="0">
                <a:solidFill>
                  <a:srgbClr val="C00000"/>
                </a:solidFill>
              </a:rPr>
              <a:t>impossible for the blood of bulls and goats </a:t>
            </a:r>
            <a:r>
              <a:rPr lang="en-US" i="1" dirty="0"/>
              <a:t>to take away sins… 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baseline="30000" dirty="0" smtClean="0"/>
              <a:t>11</a:t>
            </a:r>
            <a:r>
              <a:rPr lang="en-US" i="1" baseline="30000" dirty="0"/>
              <a:t> </a:t>
            </a:r>
            <a:r>
              <a:rPr lang="en-US" i="1" dirty="0"/>
              <a:t>Day after day </a:t>
            </a:r>
            <a:r>
              <a:rPr lang="en-US" i="1" dirty="0">
                <a:solidFill>
                  <a:srgbClr val="C00000"/>
                </a:solidFill>
              </a:rPr>
              <a:t>every priest stands </a:t>
            </a:r>
            <a:r>
              <a:rPr lang="en-US" i="1" dirty="0"/>
              <a:t>and performs his religious duties; </a:t>
            </a:r>
            <a:r>
              <a:rPr lang="en-US" i="1" dirty="0">
                <a:solidFill>
                  <a:srgbClr val="C00000"/>
                </a:solidFill>
              </a:rPr>
              <a:t>again and again </a:t>
            </a:r>
            <a:r>
              <a:rPr lang="en-US" i="1" dirty="0"/>
              <a:t>he offers the same sacrifices, which can never take away sins. </a:t>
            </a:r>
            <a:r>
              <a:rPr lang="en-US" i="1" baseline="30000" dirty="0"/>
              <a:t>12 </a:t>
            </a:r>
            <a:r>
              <a:rPr lang="en-US" i="1" dirty="0"/>
              <a:t>But when </a:t>
            </a:r>
            <a:r>
              <a:rPr lang="en-US" i="1" u="sng" dirty="0"/>
              <a:t>this priest </a:t>
            </a:r>
            <a:r>
              <a:rPr lang="en-US" i="1" dirty="0"/>
              <a:t>had offered for all time </a:t>
            </a:r>
            <a:r>
              <a:rPr lang="en-US" i="1" dirty="0">
                <a:solidFill>
                  <a:srgbClr val="C00000"/>
                </a:solidFill>
              </a:rPr>
              <a:t>one sacrifice </a:t>
            </a:r>
            <a:r>
              <a:rPr lang="en-US" i="1" dirty="0"/>
              <a:t>for sins, </a:t>
            </a:r>
            <a:r>
              <a:rPr lang="en-US" i="1" dirty="0">
                <a:solidFill>
                  <a:srgbClr val="C00000"/>
                </a:solidFill>
              </a:rPr>
              <a:t>he sat down </a:t>
            </a:r>
            <a:r>
              <a:rPr lang="en-US" i="1" dirty="0"/>
              <a:t>at the right hand of God… 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baseline="30000" dirty="0" smtClean="0"/>
              <a:t>19</a:t>
            </a:r>
            <a:r>
              <a:rPr lang="en-US" i="1" baseline="30000" dirty="0"/>
              <a:t> </a:t>
            </a:r>
            <a:r>
              <a:rPr lang="en-US" i="1" dirty="0"/>
              <a:t>Therefore, brothers and sisters, [] we have confidence </a:t>
            </a:r>
            <a:r>
              <a:rPr lang="en-US" i="1" dirty="0">
                <a:solidFill>
                  <a:srgbClr val="C00000"/>
                </a:solidFill>
              </a:rPr>
              <a:t>to enter the Most Holy Place</a:t>
            </a:r>
            <a:r>
              <a:rPr lang="en-US" i="1" dirty="0"/>
              <a:t> </a:t>
            </a:r>
            <a:r>
              <a:rPr lang="en-US" i="1" u="sng" dirty="0"/>
              <a:t>by the blood of Jesus</a:t>
            </a:r>
            <a:r>
              <a:rPr lang="en-US" i="1" dirty="0"/>
              <a:t>, </a:t>
            </a:r>
            <a:r>
              <a:rPr lang="en-US" i="1" baseline="30000" dirty="0"/>
              <a:t>20 </a:t>
            </a:r>
            <a:r>
              <a:rPr lang="en-US" i="1" dirty="0"/>
              <a:t>by a new and living way opened for us through the curtain, that is, his body.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836712"/>
            <a:ext cx="712879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“No one has ever seen God, but the one and only Son, who is himself God and is in closest relationship with the Father, has made him known.” 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dirty="0"/>
              <a:t>	</a:t>
            </a:r>
            <a:r>
              <a:rPr lang="en-US" i="1" dirty="0" smtClean="0"/>
              <a:t>					</a:t>
            </a:r>
            <a:r>
              <a:rPr lang="en-US" sz="2400" dirty="0" smtClean="0"/>
              <a:t>John 1:18</a:t>
            </a:r>
            <a:r>
              <a:rPr lang="en-US" dirty="0" smtClean="0"/>
              <a:t> </a:t>
            </a:r>
            <a:endParaRPr lang="en-US" i="1" dirty="0" smtClean="0"/>
          </a:p>
          <a:p>
            <a:pPr marL="0" indent="0">
              <a:buNone/>
            </a:pPr>
            <a:r>
              <a:rPr lang="en-US" sz="2400" i="1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182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My Father’s House      John 2:12-25</vt:lpstr>
      <vt:lpstr>PowerPoint Presentation</vt:lpstr>
      <vt:lpstr>Tabernacle in the Desert</vt:lpstr>
      <vt:lpstr>Solomon’s Temple cutaway</vt:lpstr>
      <vt:lpstr>Herod’s Temple [plan view]</vt:lpstr>
      <vt:lpstr>PowerPoint Presentation</vt:lpstr>
      <vt:lpstr>PowerPoint Presentation</vt:lpstr>
      <vt:lpstr>PowerPoint Presentation</vt:lpstr>
      <vt:lpstr>PowerPoint Presentation</vt:lpstr>
      <vt:lpstr>Dome of the Rock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Father’s House</dc:title>
  <dc:creator>Henry Craig</dc:creator>
  <cp:lastModifiedBy>Henry Craig</cp:lastModifiedBy>
  <cp:revision>9</cp:revision>
  <dcterms:created xsi:type="dcterms:W3CDTF">2015-10-03T10:35:14Z</dcterms:created>
  <dcterms:modified xsi:type="dcterms:W3CDTF">2015-10-04T00:13:16Z</dcterms:modified>
</cp:coreProperties>
</file>